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89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599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69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869" y="2868694"/>
            <a:ext cx="6154260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199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59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870" y="1939987"/>
            <a:ext cx="16275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AJ</a:t>
            </a:r>
            <a:r>
              <a:rPr sz="2400" dirty="0">
                <a:latin typeface="Calibri"/>
                <a:cs typeface="Calibri"/>
              </a:rPr>
              <a:t>MY-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15" dirty="0">
                <a:latin typeface="Calibri"/>
                <a:cs typeface="Calibri"/>
              </a:rPr>
              <a:t>1,50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72" y="6197305"/>
            <a:ext cx="328167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2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dirty="0">
                <a:latin typeface="Calibri"/>
                <a:cs typeface="Calibri"/>
              </a:rPr>
              <a:t>ровода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сечение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1,50</a:t>
            </a:r>
            <a:r>
              <a:rPr sz="2000" dirty="0" smtClean="0">
                <a:latin typeface="Calibri"/>
                <a:cs typeface="Calibri"/>
              </a:rPr>
              <a:t>мм</a:t>
            </a:r>
            <a:endParaRPr sz="2000" dirty="0">
              <a:latin typeface="Calibri"/>
              <a:cs typeface="Calibri"/>
            </a:endParaRPr>
          </a:p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цве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а: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0" dirty="0">
                <a:latin typeface="Calibri"/>
                <a:cs typeface="Calibri"/>
              </a:rPr>
              <a:t>асный,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же</a:t>
            </a:r>
            <a:r>
              <a:rPr sz="2000" dirty="0">
                <a:latin typeface="Calibri"/>
                <a:cs typeface="Calibri"/>
              </a:rPr>
              <a:t>лт</a:t>
            </a:r>
            <a:r>
              <a:rPr sz="2000" spc="-15" dirty="0">
                <a:latin typeface="Calibri"/>
                <a:cs typeface="Calibri"/>
              </a:rPr>
              <a:t>ый</a:t>
            </a:r>
            <a:endParaRPr sz="2000" dirty="0">
              <a:latin typeface="Calibri"/>
              <a:cs typeface="Calibri"/>
            </a:endParaRPr>
          </a:p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Бу</a:t>
            </a:r>
            <a:r>
              <a:rPr sz="2000" dirty="0">
                <a:latin typeface="Calibri"/>
                <a:cs typeface="Calibri"/>
              </a:rPr>
              <a:t>хта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50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вес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3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кг.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ап</a:t>
            </a:r>
            <a:r>
              <a:rPr sz="2000" dirty="0">
                <a:latin typeface="Calibri"/>
                <a:cs typeface="Calibri"/>
              </a:rPr>
              <a:t>ря</a:t>
            </a:r>
            <a:r>
              <a:rPr sz="2000" spc="-15" dirty="0">
                <a:latin typeface="Calibri"/>
                <a:cs typeface="Calibri"/>
              </a:rPr>
              <a:t>жение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75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lang="ru-RU" sz="2000" spc="-10" dirty="0" smtClean="0">
                <a:latin typeface="Calibri"/>
                <a:cs typeface="Calibri"/>
              </a:rPr>
              <a:t>В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Кабель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20" dirty="0">
                <a:latin typeface="Calibri"/>
                <a:cs typeface="Calibri"/>
              </a:rPr>
              <a:t>а</a:t>
            </a:r>
            <a:r>
              <a:rPr spc="-25" dirty="0">
                <a:latin typeface="Calibri"/>
                <a:cs typeface="Calibri"/>
              </a:rPr>
              <a:t>в</a:t>
            </a:r>
            <a:r>
              <a:rPr spc="-3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омоби</a:t>
            </a:r>
            <a:r>
              <a:rPr spc="-20" dirty="0">
                <a:latin typeface="Calibri"/>
                <a:cs typeface="Calibri"/>
              </a:rPr>
              <a:t>льны</a:t>
            </a:r>
            <a:r>
              <a:rPr dirty="0">
                <a:latin typeface="Calibri"/>
                <a:cs typeface="Calibri"/>
              </a:rPr>
              <a:t>й</a:t>
            </a:r>
          </a:p>
        </p:txBody>
      </p:sp>
      <p:sp>
        <p:nvSpPr>
          <p:cNvPr id="5" name="object 5"/>
          <p:cNvSpPr/>
          <p:nvPr/>
        </p:nvSpPr>
        <p:spPr>
          <a:xfrm>
            <a:off x="3545890" y="12"/>
            <a:ext cx="2857499" cy="2943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1504" y="3365501"/>
            <a:ext cx="2843701" cy="28437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1076" y="7406118"/>
            <a:ext cx="5077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15" dirty="0">
                <a:latin typeface="Calibri"/>
                <a:cs typeface="Calibri"/>
              </a:rPr>
              <a:t>пе</a:t>
            </a:r>
            <a:r>
              <a:rPr sz="2000" dirty="0">
                <a:latin typeface="Calibri"/>
                <a:cs typeface="Calibri"/>
              </a:rPr>
              <a:t>рат</a:t>
            </a:r>
            <a:r>
              <a:rPr sz="2000" spc="-15" dirty="0">
                <a:latin typeface="Calibri"/>
                <a:cs typeface="Calibri"/>
              </a:rPr>
              <a:t>у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ный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д</a:t>
            </a:r>
            <a:r>
              <a:rPr sz="2000" spc="-10" dirty="0">
                <a:latin typeface="Calibri"/>
                <a:cs typeface="Calibri"/>
              </a:rPr>
              <a:t>иапаз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10" dirty="0">
                <a:latin typeface="Calibri"/>
                <a:cs typeface="Calibri"/>
              </a:rPr>
              <a:t>н: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254" dirty="0">
                <a:latin typeface="Arial"/>
                <a:cs typeface="Arial"/>
              </a:rPr>
              <a:t>-</a:t>
            </a:r>
            <a:r>
              <a:rPr sz="2000" spc="125" dirty="0">
                <a:latin typeface="Lucida Sans"/>
                <a:cs typeface="Lucida Sans"/>
              </a:rPr>
              <a:t>40</a:t>
            </a:r>
            <a:r>
              <a:rPr sz="2000" spc="50" dirty="0">
                <a:latin typeface="Lucida Sans"/>
                <a:cs typeface="Lucida Sans"/>
              </a:rPr>
              <a:t>°</a:t>
            </a:r>
            <a:r>
              <a:rPr sz="2000" spc="-15" dirty="0">
                <a:latin typeface="Lucida Sans"/>
                <a:cs typeface="Lucida Sans"/>
              </a:rPr>
              <a:t>C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lang="ru-RU" sz="2000" spc="45" dirty="0" smtClean="0">
                <a:latin typeface="Arial"/>
                <a:cs typeface="Arial"/>
              </a:rPr>
              <a:t>до </a:t>
            </a:r>
            <a:r>
              <a:rPr sz="2000" spc="45" dirty="0" smtClean="0">
                <a:latin typeface="Arial"/>
                <a:cs typeface="Arial"/>
              </a:rPr>
              <a:t>+</a:t>
            </a:r>
            <a:r>
              <a:rPr sz="2000" spc="125" dirty="0" smtClean="0">
                <a:latin typeface="Lucida Sans"/>
                <a:cs typeface="Lucida Sans"/>
              </a:rPr>
              <a:t>70</a:t>
            </a:r>
            <a:r>
              <a:rPr sz="2000" spc="50" dirty="0" smtClean="0">
                <a:latin typeface="Lucida Sans"/>
                <a:cs typeface="Lucida Sans"/>
              </a:rPr>
              <a:t>°</a:t>
            </a:r>
            <a:r>
              <a:rPr sz="2000" spc="-15" dirty="0" smtClean="0">
                <a:latin typeface="Lucida Sans"/>
                <a:cs typeface="Lucida Sans"/>
              </a:rPr>
              <a:t>C</a:t>
            </a:r>
            <a:endParaRPr sz="20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Мас</a:t>
            </a:r>
            <a:r>
              <a:rPr sz="2000" dirty="0">
                <a:latin typeface="Calibri"/>
                <a:cs typeface="Calibri"/>
              </a:rPr>
              <a:t>ло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то</a:t>
            </a:r>
            <a:r>
              <a:rPr sz="2000" spc="-10" dirty="0">
                <a:latin typeface="Calibri"/>
                <a:cs typeface="Calibri"/>
              </a:rPr>
              <a:t>йк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DI</a:t>
            </a:r>
            <a:r>
              <a:rPr sz="2000" spc="-15" dirty="0">
                <a:latin typeface="Lucida Sans"/>
                <a:cs typeface="Lucida Sans"/>
              </a:rPr>
              <a:t>N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72551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золя</a:t>
            </a:r>
            <a:r>
              <a:rPr sz="2000" spc="-5" dirty="0">
                <a:latin typeface="Calibri"/>
                <a:cs typeface="Calibri"/>
              </a:rPr>
              <a:t>ц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я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spc="-20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че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ный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dirty="0">
                <a:latin typeface="Calibri"/>
                <a:cs typeface="Calibri"/>
              </a:rPr>
              <a:t>ро</a:t>
            </a:r>
            <a:r>
              <a:rPr sz="2000" spc="-10" dirty="0">
                <a:latin typeface="Calibri"/>
                <a:cs typeface="Calibri"/>
              </a:rPr>
              <a:t>из</a:t>
            </a:r>
            <a:r>
              <a:rPr sz="2000" dirty="0">
                <a:latin typeface="Calibri"/>
                <a:cs typeface="Calibri"/>
              </a:rPr>
              <a:t>вод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тво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Pr</a:t>
            </a:r>
            <a:r>
              <a:rPr sz="2000" spc="-1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Gr</a:t>
            </a:r>
            <a:r>
              <a:rPr sz="2000" spc="-5" dirty="0">
                <a:latin typeface="Calibri"/>
                <a:cs typeface="Calibri"/>
              </a:rPr>
              <a:t>oup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Ф</a:t>
            </a:r>
            <a:r>
              <a:rPr sz="2000" spc="-20" dirty="0" smtClean="0">
                <a:latin typeface="Calibri"/>
                <a:cs typeface="Calibri"/>
              </a:rPr>
              <a:t>ин</a:t>
            </a:r>
            <a:r>
              <a:rPr sz="2000" dirty="0" smtClean="0">
                <a:latin typeface="Calibri"/>
                <a:cs typeface="Calibri"/>
              </a:rPr>
              <a:t>ля</a:t>
            </a:r>
            <a:r>
              <a:rPr sz="2000" spc="-5" dirty="0" smtClean="0">
                <a:latin typeface="Calibri"/>
                <a:cs typeface="Calibri"/>
              </a:rPr>
              <a:t>н</a:t>
            </a:r>
            <a:r>
              <a:rPr sz="2000" spc="-15" dirty="0" smtClean="0">
                <a:latin typeface="Calibri"/>
                <a:cs typeface="Calibri"/>
              </a:rPr>
              <a:t>д</a:t>
            </a:r>
            <a:r>
              <a:rPr sz="2000" spc="-20" dirty="0" smtClean="0">
                <a:latin typeface="Calibri"/>
                <a:cs typeface="Calibri"/>
              </a:rPr>
              <a:t>и</a:t>
            </a:r>
            <a:r>
              <a:rPr sz="2000" dirty="0" smtClean="0">
                <a:latin typeface="Calibri"/>
                <a:cs typeface="Calibri"/>
              </a:rPr>
              <a:t>я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Лист A4 (210x297 мм)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Sans</vt:lpstr>
      <vt:lpstr>Times New Roman</vt:lpstr>
      <vt:lpstr>Office Theme</vt:lpstr>
      <vt:lpstr>Кабель автомобильный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Кабель автомобильный</dc:title>
  <dc:creator>Online2PDF.com</dc:creator>
  <cp:lastModifiedBy>Andrianov Yuri</cp:lastModifiedBy>
  <cp:revision>2</cp:revision>
  <dcterms:created xsi:type="dcterms:W3CDTF">2017-05-25T15:47:31Z</dcterms:created>
  <dcterms:modified xsi:type="dcterms:W3CDTF">2017-05-25T13:52:57Z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2017-05-25T00:00:00Z</vt:filetime>
  </property>
  <property fmtid="{D5CDD505-2E9C-101B-9397-08002B2CF9AE}" pid="3" name="LastSaved">
    <vt:filetime>2017-05-25T00:00:00Z</vt:filetime>
  </property>
</Properties>
</file>